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0" r:id="rId3"/>
  </p:sldMasterIdLst>
  <p:notesMasterIdLst>
    <p:notesMasterId r:id="rId14"/>
  </p:notesMasterIdLst>
  <p:sldIdLst>
    <p:sldId id="256" r:id="rId4"/>
    <p:sldId id="1682" r:id="rId5"/>
    <p:sldId id="333" r:id="rId6"/>
    <p:sldId id="1689" r:id="rId7"/>
    <p:sldId id="1690" r:id="rId8"/>
    <p:sldId id="257" r:id="rId9"/>
    <p:sldId id="1684" r:id="rId10"/>
    <p:sldId id="1685" r:id="rId11"/>
    <p:sldId id="1686" r:id="rId12"/>
    <p:sldId id="168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01D"/>
    <a:srgbClr val="FF00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9507E-FDA2-4957-BBFD-02B7E73D40ED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83666-3B21-4AB8-9E48-6883BDCF9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3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3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449098-A5DD-8745-9BDA-7818ECA2289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51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6CD49-9692-1FF5-9623-79B957CEB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DD1B69-92FD-E3B5-F620-268D3B64B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81AC79-DC63-8190-55E1-F7618590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CA0B81-314C-99AC-14BB-45C3B52D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4CED7D-731C-46F5-CAB4-E1F3208F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605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E24D2-F770-7D34-099A-FE00AFCA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473A06-2CE5-2813-C7A2-20E566CAE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E04F1D-7B4B-28FE-9B0A-CEEF1A2F9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0AD3CF-A19C-0BA0-2D84-88C6A730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96DE5B-6D9D-B7AB-C622-CE736F307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90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67E9C3-489C-A7A6-5D89-2484AF205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A66474-42CD-CCC2-545F-0E769BED9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B0CC30-AB3F-0D91-A49E-C6DB8D98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3BC427-5CC4-55BE-7CAC-9165B66E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3471FC-9567-D6DD-C590-5B8D0F17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045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692797"/>
            <a:ext cx="5428936" cy="1632755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54322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247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6" name="Forma Livre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30" name="Forma livre: Forma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8" name="Forma livre: Forma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1" name="Forma Livre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3" name="Espaço Reservado para Texto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pt-BR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pt-BR" sz="2400" b="0">
                <a:solidFill>
                  <a:schemeClr val="bg1"/>
                </a:solidFill>
                <a:latin typeface="+mn-lt"/>
              </a:defRPr>
            </a:lvl2pPr>
            <a:lvl3pPr>
              <a:defRPr lang="pt-BR" sz="2400" b="0">
                <a:solidFill>
                  <a:schemeClr val="bg1"/>
                </a:solidFill>
                <a:latin typeface="+mn-lt"/>
              </a:defRPr>
            </a:lvl3pPr>
            <a:lvl4pPr>
              <a:defRPr lang="pt-BR" sz="2400" b="0">
                <a:solidFill>
                  <a:schemeClr val="bg1"/>
                </a:solidFill>
                <a:latin typeface="+mn-lt"/>
              </a:defRPr>
            </a:lvl4pPr>
            <a:lvl5pPr>
              <a:defRPr lang="pt-BR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812880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do Locu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pt-BR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pt-BR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063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pic>
        <p:nvPicPr>
          <p:cNvPr id="6" name="Elemento gráfico 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‹#›</a:t>
            </a:fld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 rtlCol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pt-BR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rtl="0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647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pt-BR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pt-BR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2162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83" name="Espaço Reservado para Rodapé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85" name="Espaço Reservado para o Número do Slid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‹#›</a:t>
            </a:fld>
            <a:endParaRPr lang="pt-BR" dirty="0"/>
          </a:p>
        </p:txBody>
      </p:sp>
      <p:sp>
        <p:nvSpPr>
          <p:cNvPr id="8" name="Espaço Reservado para Imagem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0" name="Espaço Reservado para Imagem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1" name="Espaço Reservado para Imagem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Imagem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Tex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Tex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Tex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Tex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598219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à esquerd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85" name="Espaço Reservado para o Número do Slid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‹#›</a:t>
            </a:fld>
            <a:endParaRPr lang="pt-BR" dirty="0"/>
          </a:p>
        </p:txBody>
      </p:sp>
      <p:sp>
        <p:nvSpPr>
          <p:cNvPr id="8" name="Espaço Reservado para Imagem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0" name="Espaço Reservado para Imagem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1" name="Espaço Reservado para Imagem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Imagem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5" name="Espaço Reservado para Tex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Tex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Tex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Tex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Tex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pt-BR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TODOS DA CONTOSO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8965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versári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‹#›</a:t>
            </a:fld>
            <a:endParaRPr lang="pt-BR" dirty="0"/>
          </a:p>
        </p:txBody>
      </p:sp>
      <p:pic>
        <p:nvPicPr>
          <p:cNvPr id="11" name="Elemento gráfico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Espaço Reservado para Conteúdo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pt-BR" sz="2400" smtClean="0">
                <a:solidFill>
                  <a:schemeClr val="bg1"/>
                </a:solidFill>
              </a:defRPr>
            </a:lvl1pPr>
            <a:lvl2pPr>
              <a:defRPr lang="pt-BR" sz="2400" smtClean="0">
                <a:solidFill>
                  <a:schemeClr val="bg1"/>
                </a:solidFill>
              </a:defRPr>
            </a:lvl2pPr>
            <a:lvl3pPr>
              <a:defRPr lang="pt-BR" sz="2400" smtClean="0">
                <a:solidFill>
                  <a:schemeClr val="bg1"/>
                </a:solidFill>
              </a:defRPr>
            </a:lvl3pPr>
            <a:lvl4pPr>
              <a:defRPr lang="pt-BR" sz="2400" smtClean="0">
                <a:solidFill>
                  <a:schemeClr val="bg1"/>
                </a:solidFill>
              </a:defRPr>
            </a:lvl4pPr>
            <a:lvl5pPr>
              <a:defRPr lang="pt-BR" sz="2400">
                <a:solidFill>
                  <a:schemeClr val="bg1"/>
                </a:solidFill>
              </a:defRPr>
            </a:lvl5pPr>
          </a:lstStyle>
          <a:p>
            <a:pPr marL="347472" lvl="0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Clique para editar os estilos de texto Mestres</a:t>
            </a:r>
          </a:p>
          <a:p>
            <a:pPr marL="347472" lvl="1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Segundo nível</a:t>
            </a:r>
          </a:p>
          <a:p>
            <a:pPr marL="347472" lvl="2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Terceiro nível</a:t>
            </a:r>
          </a:p>
          <a:p>
            <a:pPr marL="347472" lvl="3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Quarto nível</a:t>
            </a:r>
          </a:p>
          <a:p>
            <a:pPr marL="347472" lvl="4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2041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6FB56-5FE0-05FD-1DA4-0C02BC8F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4AA8CF-3E8F-D20E-2F3F-EAA0064B5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41FBF1-6246-2712-53D5-8D4ED8FA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565630-4F76-A422-9D35-2BEAE900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F975B5-272E-B751-7D59-E1F36176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451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rtlCol="0" anchor="t">
            <a:noAutofit/>
          </a:bodyPr>
          <a:lstStyle>
            <a:lvl1pPr>
              <a:lnSpc>
                <a:spcPct val="85000"/>
              </a:lnSpc>
              <a:defRPr lang="pt-BR" sz="3800" cap="none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Espaço Reservado para Texto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rtlCol="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lang="pt-BR" sz="1400" b="0" i="0" cap="none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8976814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companhamen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9" name="Forma livre: Forma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1" name="Forma livre: Forma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29322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 de íco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pt-BR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pt-BR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pt-B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2" name="Espaço Reservado para Imagem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pt-B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pt-BR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o Número do Slid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07184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ível da comparação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0" name="Forma livre: Forma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18" name="Espaço Reservado para o Número do Slid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‹#›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3770212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ompanha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pic>
        <p:nvPicPr>
          <p:cNvPr id="3" name="Elemento gráfico 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3314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à esqu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ítulo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3" name="Espaço Reservado para Rodapé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85" name="Espaço Reservado para o Número do Slid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‹#›</a:t>
            </a:fld>
            <a:endParaRPr lang="pt-BR" dirty="0"/>
          </a:p>
        </p:txBody>
      </p:sp>
      <p:sp>
        <p:nvSpPr>
          <p:cNvPr id="96" name="Forma Livre 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8601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à direit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3" name="Espaço Reservado para Rodapé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pt-BR"/>
            </a:defPPr>
          </a:lstStyle>
          <a:p>
            <a:pPr algn="l"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85" name="Espaço Reservado para o Número do Slide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58824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o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5" name="Forma Livre 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10" name="Forma Livre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pic>
        <p:nvPicPr>
          <p:cNvPr id="311" name="Elemento gráfico 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7664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ualização Trimestr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8" name="Espaço Reservado para o Número do Slide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5D9ACC8A-FA13-47DD-9722-0749C5E70D5A}" type="slidenum">
              <a:rPr lang="pt-BR" smtClean="0"/>
              <a:pPr rtl="0"/>
              <a:t>‹#›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pt-BR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pt-BR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4253824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Elemento gráfico 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pt-BR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47" name="Espaço Reservado para Texto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pt-BR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pt-BR" sz="2400" b="0">
                <a:solidFill>
                  <a:schemeClr val="bg1"/>
                </a:solidFill>
                <a:latin typeface="+mn-lt"/>
              </a:defRPr>
            </a:lvl2pPr>
            <a:lvl3pPr>
              <a:defRPr lang="pt-BR" sz="2400" b="0">
                <a:solidFill>
                  <a:schemeClr val="bg1"/>
                </a:solidFill>
                <a:latin typeface="+mn-lt"/>
              </a:defRPr>
            </a:lvl3pPr>
            <a:lvl4pPr>
              <a:defRPr lang="pt-BR" sz="2400" b="0">
                <a:solidFill>
                  <a:schemeClr val="bg1"/>
                </a:solidFill>
                <a:latin typeface="+mn-lt"/>
              </a:defRPr>
            </a:lvl4pPr>
            <a:lvl5pPr>
              <a:defRPr lang="pt-BR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6335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93204-135A-7599-8782-59AFA14E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DE7E8D-4E0C-F557-2EAF-F86CED524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3DF47C-CFB6-FC86-7ACC-5FE3E559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5F7EB0-4BFC-E646-D10F-5594AF6C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216132-E9FC-DC87-A8DD-5E98F1C7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946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guntas e Respo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pt-BR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pic>
        <p:nvPicPr>
          <p:cNvPr id="9" name="Elemento 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Espaço Reservado para Texto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pt-BR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78545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4838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38211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877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144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3666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988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8686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5609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43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D9426-A26E-D9EA-7CC2-51BBCB49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D68B88-10BB-1B35-E6A5-9703DF623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09A06A-B96B-C431-CB7E-3F741DA47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39AE34-5551-65C4-7587-F5C88EA0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C4375F-D322-0922-8880-857ECF3D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6AC096-6C96-4F83-290A-41725D09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3093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64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300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ADE51-4D02-891B-B370-33E0EB8E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C8AF17-EC34-C0B5-BC8F-9655A1510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73B335-6A2F-92C8-2077-9F824BE4A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822D7E-95A1-2244-BA8E-A71F08636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C3F381-86B9-EBFF-194E-7B56A24B8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84F468-A9BF-4708-AAAB-9FDE28B9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9220E1-DE75-2546-7632-436FF75BC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B558E8E-5262-3AD5-A862-44A788E5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26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C7A03A-0975-6D0C-162A-2F158A63A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1B3E7F-40B8-C33E-A5EC-2509F1BA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DCF73F-A1EF-3554-76F9-EF0B41196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998E69-A0F0-5956-25A7-7ADC9E5EB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08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B6815A-B667-67E9-9123-F8AFC627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21BD9B-40FF-07E4-3476-C8760DA3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64FB56-DD68-DC2F-79BE-2C911CDB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83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63EB9-02C8-6E00-0166-732F046B9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1BADE3-0587-3950-75D8-E75A36FE8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86BB1E-6F1A-01D2-A7E4-80BFDE75C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969D07-1EF4-C51A-05F9-6650CAB9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AAE95A-6C03-2FF8-FAF8-5DF85280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922198-BEE8-51AC-3D4B-C6D2D58F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19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C1E05-8565-C2B7-EB3D-52C56DB5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2FFA15E-BCF3-C6A4-2333-F3C54AD9A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9A7882-993F-6FCE-FF07-9B4496B6D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F8D718-29D0-FD23-136F-877A000A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7CD3BF-4C22-81F6-95B4-F1E6F632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DA5C9B-FA6C-8B7F-F5F7-13F04375F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93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53C801F-6CFC-6969-869A-A120D801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1F112E-5EFE-4060-7A5C-72261638A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DAD7BA-1176-222E-00D1-5617C2C82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95E99-61D4-48EF-8E4F-571B2AC9E8E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9FDB40-7E01-1440-96FA-F50B33F31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576E34-9CFE-0EC9-1304-777D3A976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5569B-163C-41D7-8911-A27D8B6F64F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33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r>
              <a:rPr lang="pt-BR"/>
              <a:t>TODOS DA CONTOSO</a:t>
            </a:r>
            <a:endParaRPr lang="pt-BR" dirty="0"/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pt-BR"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fld id="{5D9ACC8A-FA13-47DD-9722-0749C5E70D5A}" type="slidenum">
              <a:rPr lang="pt-BR" smtClean="0"/>
              <a:pPr rtl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929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pt-BR"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pt-BR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pt-BR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pt-BR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C5E08-F876-4B27-8F8D-370D1609F425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05C47-756A-4FAE-A13F-9DE72C8CA64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21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DE093-37F2-1BD0-5608-FAA48E445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1850" y="1408598"/>
            <a:ext cx="9144000" cy="2387600"/>
          </a:xfrm>
        </p:spPr>
        <p:txBody>
          <a:bodyPr/>
          <a:lstStyle/>
          <a:p>
            <a:r>
              <a:rPr lang="pt-BR" b="1" dirty="0">
                <a:solidFill>
                  <a:srgbClr val="FF0000"/>
                </a:solidFill>
                <a:latin typeface="Amasis MT Pro Black"/>
              </a:rPr>
              <a:t>GYM-CENTER</a:t>
            </a:r>
            <a:endParaRPr lang="pt-BR" dirty="0">
              <a:solidFill>
                <a:schemeClr val="bg1"/>
              </a:solidFill>
              <a:latin typeface="Amasis MT Pro Black"/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6F8DFAF3-A694-45EA-D13B-97E326FF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09" y="2371097"/>
            <a:ext cx="1520983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0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DE093-37F2-1BD0-5608-FAA48E445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2" y="159190"/>
            <a:ext cx="5340096" cy="768791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rgbClr val="FF0000"/>
                </a:solidFill>
                <a:latin typeface="Amasis MT Pro Black"/>
              </a:rPr>
              <a:t>GYM-CENTER</a:t>
            </a:r>
            <a:endParaRPr lang="pt-BR" sz="4800" dirty="0">
              <a:solidFill>
                <a:srgbClr val="FF0000"/>
              </a:solidFill>
              <a:latin typeface="Segoe UI Semibold (Títulos)"/>
            </a:endParaRPr>
          </a:p>
        </p:txBody>
      </p:sp>
      <p:pic>
        <p:nvPicPr>
          <p:cNvPr id="12" name="Imagem 16" descr="Ícone&#10;&#10;Descrição gerada automaticamente">
            <a:extLst>
              <a:ext uri="{FF2B5EF4-FFF2-40B4-BE49-F238E27FC236}">
                <a16:creationId xmlns:a16="http://schemas.microsoft.com/office/drawing/2014/main" id="{92D2CA9C-B5D8-8925-0F02-256816AF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943" y="6015340"/>
            <a:ext cx="609600" cy="609600"/>
          </a:xfrm>
          <a:prstGeom prst="rect">
            <a:avLst/>
          </a:prstGeom>
        </p:spPr>
      </p:pic>
      <p:pic>
        <p:nvPicPr>
          <p:cNvPr id="4" name="Imagem 6">
            <a:extLst>
              <a:ext uri="{FF2B5EF4-FFF2-40B4-BE49-F238E27FC236}">
                <a16:creationId xmlns:a16="http://schemas.microsoft.com/office/drawing/2014/main" id="{98870C96-6FBF-1801-F39B-EAAA2820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1" y="-62099"/>
            <a:ext cx="1049585" cy="830889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C4C0757-842E-9BA9-AD62-C19054061276}"/>
              </a:ext>
            </a:extLst>
          </p:cNvPr>
          <p:cNvSpPr txBox="1">
            <a:spLocks/>
          </p:cNvSpPr>
          <p:nvPr/>
        </p:nvSpPr>
        <p:spPr>
          <a:xfrm>
            <a:off x="3425952" y="3044604"/>
            <a:ext cx="5340096" cy="768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 err="1">
                <a:solidFill>
                  <a:srgbClr val="FF0000"/>
                </a:solidFill>
                <a:latin typeface="Segoe UI Semibold (Títulos)"/>
              </a:rPr>
              <a:t>Let’s</a:t>
            </a:r>
            <a:r>
              <a:rPr lang="pt-BR" sz="4800" dirty="0">
                <a:solidFill>
                  <a:srgbClr val="FF0000"/>
                </a:solidFill>
                <a:latin typeface="Segoe UI Semibold (Títulos)"/>
              </a:rPr>
              <a:t> </a:t>
            </a:r>
            <a:r>
              <a:rPr lang="pt-BR" sz="4800" dirty="0" err="1">
                <a:solidFill>
                  <a:srgbClr val="FF0000"/>
                </a:solidFill>
                <a:latin typeface="Segoe UI Semibold (Títulos)"/>
              </a:rPr>
              <a:t>see</a:t>
            </a:r>
            <a:r>
              <a:rPr lang="pt-BR" sz="4800" dirty="0">
                <a:solidFill>
                  <a:srgbClr val="FF0000"/>
                </a:solidFill>
                <a:latin typeface="Segoe UI Semibold (Títulos)"/>
              </a:rPr>
              <a:t> </a:t>
            </a:r>
            <a:r>
              <a:rPr lang="pt-BR" sz="4800" dirty="0" err="1">
                <a:solidFill>
                  <a:srgbClr val="FF0000"/>
                </a:solidFill>
                <a:latin typeface="Segoe UI Semibold (Títulos)"/>
              </a:rPr>
              <a:t>working</a:t>
            </a:r>
            <a:r>
              <a:rPr lang="pt-BR" sz="4800" dirty="0">
                <a:solidFill>
                  <a:srgbClr val="FF0000"/>
                </a:solidFill>
                <a:latin typeface="Segoe UI Semibold (Títulos)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921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AF026-291A-5140-AAF4-AEF68EC73F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0902" y="3643282"/>
            <a:ext cx="5413394" cy="597536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Carlos Lopes</a:t>
            </a:r>
          </a:p>
          <a:p>
            <a:r>
              <a:rPr lang="en-US"/>
              <a:t>Customer Engineer at Microsoft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ABA22E-56B4-7ECE-C33F-78D24C687581}"/>
              </a:ext>
            </a:extLst>
          </p:cNvPr>
          <p:cNvSpPr txBox="1"/>
          <p:nvPr/>
        </p:nvSpPr>
        <p:spPr>
          <a:xfrm>
            <a:off x="7474124" y="3108929"/>
            <a:ext cx="896425" cy="61551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endParaRPr lang="pt-BR" sz="2353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38C2E0F-E055-F302-A89A-C684EE044D3B}"/>
              </a:ext>
            </a:extLst>
          </p:cNvPr>
          <p:cNvSpPr/>
          <p:nvPr/>
        </p:nvSpPr>
        <p:spPr bwMode="auto">
          <a:xfrm>
            <a:off x="1340018" y="323939"/>
            <a:ext cx="850217" cy="36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70FD590-4077-BD81-79E4-EA1C1AE27A48}"/>
              </a:ext>
            </a:extLst>
          </p:cNvPr>
          <p:cNvSpPr/>
          <p:nvPr/>
        </p:nvSpPr>
        <p:spPr bwMode="auto">
          <a:xfrm>
            <a:off x="5465930" y="487"/>
            <a:ext cx="6821365" cy="685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pt-BR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BAF64D6-C292-DB74-C384-1AC68C7B73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1" y="4579502"/>
            <a:ext cx="979363" cy="97936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386B8A9-B977-98FD-4383-B1499702D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4" y="5558865"/>
            <a:ext cx="979363" cy="979363"/>
          </a:xfrm>
          <a:prstGeom prst="rect">
            <a:avLst/>
          </a:prstGeom>
        </p:spPr>
      </p:pic>
      <p:pic>
        <p:nvPicPr>
          <p:cNvPr id="2050" name="Picture 2" descr="Microsoft Certified: Azure Fundamentals">
            <a:extLst>
              <a:ext uri="{FF2B5EF4-FFF2-40B4-BE49-F238E27FC236}">
                <a16:creationId xmlns:a16="http://schemas.microsoft.com/office/drawing/2014/main" id="{15D9C5A3-4D08-AD1B-4EE6-11F85D1AC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48" y="4579502"/>
            <a:ext cx="979363" cy="97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81BEE6E7-D94D-552C-AF91-604A4610E0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89" y="4538349"/>
            <a:ext cx="979363" cy="979363"/>
          </a:xfrm>
          <a:prstGeom prst="rect">
            <a:avLst/>
          </a:prstGeom>
        </p:spPr>
      </p:pic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99A57AE5-7969-0026-A895-F49547907F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54" y="5559593"/>
            <a:ext cx="978635" cy="978635"/>
          </a:xfrm>
          <a:prstGeom prst="rect">
            <a:avLst/>
          </a:prstGeom>
        </p:spPr>
      </p:pic>
      <p:pic>
        <p:nvPicPr>
          <p:cNvPr id="16" name="Imagem 15" descr="Uma imagem contendo Diagrama&#10;&#10;Descrição gerada automaticamente">
            <a:extLst>
              <a:ext uri="{FF2B5EF4-FFF2-40B4-BE49-F238E27FC236}">
                <a16:creationId xmlns:a16="http://schemas.microsoft.com/office/drawing/2014/main" id="{ED51B69A-8785-2A93-165C-FB1EA74E13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75" y="5561996"/>
            <a:ext cx="978635" cy="978635"/>
          </a:xfrm>
          <a:prstGeom prst="rect">
            <a:avLst/>
          </a:prstGeom>
        </p:spPr>
      </p:pic>
      <p:pic>
        <p:nvPicPr>
          <p:cNvPr id="18" name="Imagem 17" descr="Homem de barba posando para foto&#10;&#10;Descrição gerada automaticamente">
            <a:extLst>
              <a:ext uri="{FF2B5EF4-FFF2-40B4-BE49-F238E27FC236}">
                <a16:creationId xmlns:a16="http://schemas.microsoft.com/office/drawing/2014/main" id="{52C01EE5-FBD1-1AA7-AF51-D7399E0B998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03" y="1353567"/>
            <a:ext cx="1558229" cy="2077639"/>
          </a:xfrm>
          <a:prstGeom prst="rect">
            <a:avLst/>
          </a:prstGeom>
          <a:solidFill>
            <a:schemeClr val="tx1">
              <a:alpha val="10000"/>
            </a:schemeClr>
          </a:solidFill>
          <a:ln w="12700">
            <a:solidFill>
              <a:schemeClr val="tx1"/>
            </a:solidFill>
          </a:ln>
          <a:effectLst>
            <a:softEdge rad="31750"/>
          </a:effectLst>
        </p:spPr>
      </p:pic>
      <p:pic>
        <p:nvPicPr>
          <p:cNvPr id="20" name="Imagem 19" descr="Homem pulando no ar&#10;&#10;Descrição gerada automaticamente com confiança baixa">
            <a:extLst>
              <a:ext uri="{FF2B5EF4-FFF2-40B4-BE49-F238E27FC236}">
                <a16:creationId xmlns:a16="http://schemas.microsoft.com/office/drawing/2014/main" id="{3691ECCF-0E0C-7BE9-39A9-5385E89A79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31891">
            <a:off x="8048674" y="265771"/>
            <a:ext cx="3735694" cy="2801771"/>
          </a:xfrm>
          <a:custGeom>
            <a:avLst/>
            <a:gdLst>
              <a:gd name="connsiteX0" fmla="*/ 0 w 3735694"/>
              <a:gd name="connsiteY0" fmla="*/ 0 h 2801771"/>
              <a:gd name="connsiteX1" fmla="*/ 585259 w 3735694"/>
              <a:gd name="connsiteY1" fmla="*/ 0 h 2801771"/>
              <a:gd name="connsiteX2" fmla="*/ 1282588 w 3735694"/>
              <a:gd name="connsiteY2" fmla="*/ 0 h 2801771"/>
              <a:gd name="connsiteX3" fmla="*/ 1793133 w 3735694"/>
              <a:gd name="connsiteY3" fmla="*/ 0 h 2801771"/>
              <a:gd name="connsiteX4" fmla="*/ 2378392 w 3735694"/>
              <a:gd name="connsiteY4" fmla="*/ 0 h 2801771"/>
              <a:gd name="connsiteX5" fmla="*/ 2926294 w 3735694"/>
              <a:gd name="connsiteY5" fmla="*/ 0 h 2801771"/>
              <a:gd name="connsiteX6" fmla="*/ 3735694 w 3735694"/>
              <a:gd name="connsiteY6" fmla="*/ 0 h 2801771"/>
              <a:gd name="connsiteX7" fmla="*/ 3735694 w 3735694"/>
              <a:gd name="connsiteY7" fmla="*/ 588372 h 2801771"/>
              <a:gd name="connsiteX8" fmla="*/ 3735694 w 3735694"/>
              <a:gd name="connsiteY8" fmla="*/ 1120708 h 2801771"/>
              <a:gd name="connsiteX9" fmla="*/ 3735694 w 3735694"/>
              <a:gd name="connsiteY9" fmla="*/ 1653045 h 2801771"/>
              <a:gd name="connsiteX10" fmla="*/ 3735694 w 3735694"/>
              <a:gd name="connsiteY10" fmla="*/ 2269435 h 2801771"/>
              <a:gd name="connsiteX11" fmla="*/ 3735694 w 3735694"/>
              <a:gd name="connsiteY11" fmla="*/ 2801771 h 2801771"/>
              <a:gd name="connsiteX12" fmla="*/ 3113078 w 3735694"/>
              <a:gd name="connsiteY12" fmla="*/ 2801771 h 2801771"/>
              <a:gd name="connsiteX13" fmla="*/ 2527820 w 3735694"/>
              <a:gd name="connsiteY13" fmla="*/ 2801771 h 2801771"/>
              <a:gd name="connsiteX14" fmla="*/ 1942561 w 3735694"/>
              <a:gd name="connsiteY14" fmla="*/ 2801771 h 2801771"/>
              <a:gd name="connsiteX15" fmla="*/ 1432016 w 3735694"/>
              <a:gd name="connsiteY15" fmla="*/ 2801771 h 2801771"/>
              <a:gd name="connsiteX16" fmla="*/ 921471 w 3735694"/>
              <a:gd name="connsiteY16" fmla="*/ 2801771 h 2801771"/>
              <a:gd name="connsiteX17" fmla="*/ 0 w 3735694"/>
              <a:gd name="connsiteY17" fmla="*/ 2801771 h 2801771"/>
              <a:gd name="connsiteX18" fmla="*/ 0 w 3735694"/>
              <a:gd name="connsiteY18" fmla="*/ 2213399 h 2801771"/>
              <a:gd name="connsiteX19" fmla="*/ 0 w 3735694"/>
              <a:gd name="connsiteY19" fmla="*/ 1737098 h 2801771"/>
              <a:gd name="connsiteX20" fmla="*/ 0 w 3735694"/>
              <a:gd name="connsiteY20" fmla="*/ 1232779 h 2801771"/>
              <a:gd name="connsiteX21" fmla="*/ 0 w 3735694"/>
              <a:gd name="connsiteY21" fmla="*/ 728460 h 2801771"/>
              <a:gd name="connsiteX22" fmla="*/ 0 w 3735694"/>
              <a:gd name="connsiteY22" fmla="*/ 0 h 280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35694" h="2801771" fill="none" extrusionOk="0">
                <a:moveTo>
                  <a:pt x="0" y="0"/>
                </a:moveTo>
                <a:cubicBezTo>
                  <a:pt x="203314" y="22185"/>
                  <a:pt x="293561" y="-1433"/>
                  <a:pt x="585259" y="0"/>
                </a:cubicBezTo>
                <a:cubicBezTo>
                  <a:pt x="876957" y="1433"/>
                  <a:pt x="981194" y="-17160"/>
                  <a:pt x="1282588" y="0"/>
                </a:cubicBezTo>
                <a:cubicBezTo>
                  <a:pt x="1583982" y="17160"/>
                  <a:pt x="1595826" y="4409"/>
                  <a:pt x="1793133" y="0"/>
                </a:cubicBezTo>
                <a:cubicBezTo>
                  <a:pt x="1990441" y="-4409"/>
                  <a:pt x="2209217" y="-19334"/>
                  <a:pt x="2378392" y="0"/>
                </a:cubicBezTo>
                <a:cubicBezTo>
                  <a:pt x="2547567" y="19334"/>
                  <a:pt x="2674930" y="-15408"/>
                  <a:pt x="2926294" y="0"/>
                </a:cubicBezTo>
                <a:cubicBezTo>
                  <a:pt x="3177658" y="15408"/>
                  <a:pt x="3462704" y="-27281"/>
                  <a:pt x="3735694" y="0"/>
                </a:cubicBezTo>
                <a:cubicBezTo>
                  <a:pt x="3739629" y="153144"/>
                  <a:pt x="3716692" y="397210"/>
                  <a:pt x="3735694" y="588372"/>
                </a:cubicBezTo>
                <a:cubicBezTo>
                  <a:pt x="3754696" y="779534"/>
                  <a:pt x="3718366" y="873138"/>
                  <a:pt x="3735694" y="1120708"/>
                </a:cubicBezTo>
                <a:cubicBezTo>
                  <a:pt x="3753022" y="1368278"/>
                  <a:pt x="3759407" y="1478673"/>
                  <a:pt x="3735694" y="1653045"/>
                </a:cubicBezTo>
                <a:cubicBezTo>
                  <a:pt x="3711981" y="1827417"/>
                  <a:pt x="3737505" y="2006502"/>
                  <a:pt x="3735694" y="2269435"/>
                </a:cubicBezTo>
                <a:cubicBezTo>
                  <a:pt x="3733884" y="2532368"/>
                  <a:pt x="3751101" y="2544970"/>
                  <a:pt x="3735694" y="2801771"/>
                </a:cubicBezTo>
                <a:cubicBezTo>
                  <a:pt x="3481884" y="2805661"/>
                  <a:pt x="3352559" y="2805844"/>
                  <a:pt x="3113078" y="2801771"/>
                </a:cubicBezTo>
                <a:cubicBezTo>
                  <a:pt x="2873597" y="2797698"/>
                  <a:pt x="2794635" y="2802382"/>
                  <a:pt x="2527820" y="2801771"/>
                </a:cubicBezTo>
                <a:cubicBezTo>
                  <a:pt x="2261005" y="2801160"/>
                  <a:pt x="2161027" y="2814269"/>
                  <a:pt x="1942561" y="2801771"/>
                </a:cubicBezTo>
                <a:cubicBezTo>
                  <a:pt x="1724095" y="2789273"/>
                  <a:pt x="1588295" y="2780626"/>
                  <a:pt x="1432016" y="2801771"/>
                </a:cubicBezTo>
                <a:cubicBezTo>
                  <a:pt x="1275737" y="2822916"/>
                  <a:pt x="1156340" y="2796504"/>
                  <a:pt x="921471" y="2801771"/>
                </a:cubicBezTo>
                <a:cubicBezTo>
                  <a:pt x="686603" y="2807038"/>
                  <a:pt x="304789" y="2779650"/>
                  <a:pt x="0" y="2801771"/>
                </a:cubicBezTo>
                <a:cubicBezTo>
                  <a:pt x="-1799" y="2629806"/>
                  <a:pt x="-5550" y="2342179"/>
                  <a:pt x="0" y="2213399"/>
                </a:cubicBezTo>
                <a:cubicBezTo>
                  <a:pt x="5550" y="2084619"/>
                  <a:pt x="22695" y="1958295"/>
                  <a:pt x="0" y="1737098"/>
                </a:cubicBezTo>
                <a:cubicBezTo>
                  <a:pt x="-22695" y="1515901"/>
                  <a:pt x="6567" y="1348582"/>
                  <a:pt x="0" y="1232779"/>
                </a:cubicBezTo>
                <a:cubicBezTo>
                  <a:pt x="-6567" y="1116976"/>
                  <a:pt x="-25134" y="928708"/>
                  <a:pt x="0" y="728460"/>
                </a:cubicBezTo>
                <a:cubicBezTo>
                  <a:pt x="25134" y="528212"/>
                  <a:pt x="1877" y="213190"/>
                  <a:pt x="0" y="0"/>
                </a:cubicBezTo>
                <a:close/>
              </a:path>
              <a:path w="3735694" h="2801771" stroke="0" extrusionOk="0">
                <a:moveTo>
                  <a:pt x="0" y="0"/>
                </a:moveTo>
                <a:cubicBezTo>
                  <a:pt x="189698" y="9516"/>
                  <a:pt x="257966" y="-7753"/>
                  <a:pt x="510545" y="0"/>
                </a:cubicBezTo>
                <a:cubicBezTo>
                  <a:pt x="763125" y="7753"/>
                  <a:pt x="959663" y="-2195"/>
                  <a:pt x="1095804" y="0"/>
                </a:cubicBezTo>
                <a:cubicBezTo>
                  <a:pt x="1231945" y="2195"/>
                  <a:pt x="1475402" y="25033"/>
                  <a:pt x="1606348" y="0"/>
                </a:cubicBezTo>
                <a:cubicBezTo>
                  <a:pt x="1737294" y="-25033"/>
                  <a:pt x="2090899" y="7493"/>
                  <a:pt x="2266321" y="0"/>
                </a:cubicBezTo>
                <a:cubicBezTo>
                  <a:pt x="2441743" y="-7493"/>
                  <a:pt x="2673508" y="3394"/>
                  <a:pt x="2926294" y="0"/>
                </a:cubicBezTo>
                <a:cubicBezTo>
                  <a:pt x="3179080" y="-3394"/>
                  <a:pt x="3383141" y="36904"/>
                  <a:pt x="3735694" y="0"/>
                </a:cubicBezTo>
                <a:cubicBezTo>
                  <a:pt x="3756051" y="135968"/>
                  <a:pt x="3714557" y="414603"/>
                  <a:pt x="3735694" y="588372"/>
                </a:cubicBezTo>
                <a:cubicBezTo>
                  <a:pt x="3756831" y="762141"/>
                  <a:pt x="3757889" y="919941"/>
                  <a:pt x="3735694" y="1064673"/>
                </a:cubicBezTo>
                <a:cubicBezTo>
                  <a:pt x="3713499" y="1209405"/>
                  <a:pt x="3736966" y="1381919"/>
                  <a:pt x="3735694" y="1653045"/>
                </a:cubicBezTo>
                <a:cubicBezTo>
                  <a:pt x="3734422" y="1924171"/>
                  <a:pt x="3728025" y="2014023"/>
                  <a:pt x="3735694" y="2241417"/>
                </a:cubicBezTo>
                <a:cubicBezTo>
                  <a:pt x="3743363" y="2468811"/>
                  <a:pt x="3747676" y="2686013"/>
                  <a:pt x="3735694" y="2801771"/>
                </a:cubicBezTo>
                <a:cubicBezTo>
                  <a:pt x="3576922" y="2813217"/>
                  <a:pt x="3368706" y="2803426"/>
                  <a:pt x="3225149" y="2801771"/>
                </a:cubicBezTo>
                <a:cubicBezTo>
                  <a:pt x="3081593" y="2800116"/>
                  <a:pt x="2910032" y="2827134"/>
                  <a:pt x="2602533" y="2801771"/>
                </a:cubicBezTo>
                <a:cubicBezTo>
                  <a:pt x="2295034" y="2776408"/>
                  <a:pt x="2064566" y="2808289"/>
                  <a:pt x="1905204" y="2801771"/>
                </a:cubicBezTo>
                <a:cubicBezTo>
                  <a:pt x="1745842" y="2795253"/>
                  <a:pt x="1389219" y="2771828"/>
                  <a:pt x="1245231" y="2801771"/>
                </a:cubicBezTo>
                <a:cubicBezTo>
                  <a:pt x="1101243" y="2831714"/>
                  <a:pt x="763761" y="2829216"/>
                  <a:pt x="585259" y="2801771"/>
                </a:cubicBezTo>
                <a:cubicBezTo>
                  <a:pt x="406757" y="2774326"/>
                  <a:pt x="204735" y="2808405"/>
                  <a:pt x="0" y="2801771"/>
                </a:cubicBezTo>
                <a:cubicBezTo>
                  <a:pt x="824" y="2595156"/>
                  <a:pt x="-7962" y="2371012"/>
                  <a:pt x="0" y="2213399"/>
                </a:cubicBezTo>
                <a:cubicBezTo>
                  <a:pt x="7962" y="2055786"/>
                  <a:pt x="3990" y="1943132"/>
                  <a:pt x="0" y="1709080"/>
                </a:cubicBezTo>
                <a:cubicBezTo>
                  <a:pt x="-3990" y="1475028"/>
                  <a:pt x="-10521" y="1285878"/>
                  <a:pt x="0" y="1176744"/>
                </a:cubicBezTo>
                <a:cubicBezTo>
                  <a:pt x="10521" y="1067610"/>
                  <a:pt x="-771" y="828340"/>
                  <a:pt x="0" y="644407"/>
                </a:cubicBezTo>
                <a:cubicBezTo>
                  <a:pt x="771" y="460474"/>
                  <a:pt x="16025" y="182738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68228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2" name="Imagem 21" descr="Uma imagem contendo luz, estrela&#10;&#10;Descrição gerada automaticamente">
            <a:extLst>
              <a:ext uri="{FF2B5EF4-FFF2-40B4-BE49-F238E27FC236}">
                <a16:creationId xmlns:a16="http://schemas.microsoft.com/office/drawing/2014/main" id="{CB7F0597-9B76-0D73-C7F2-330250E819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93986">
            <a:off x="5450300" y="331238"/>
            <a:ext cx="1788140" cy="3148820"/>
          </a:xfrm>
          <a:custGeom>
            <a:avLst/>
            <a:gdLst>
              <a:gd name="connsiteX0" fmla="*/ 0 w 1788140"/>
              <a:gd name="connsiteY0" fmla="*/ 0 h 3148820"/>
              <a:gd name="connsiteX1" fmla="*/ 578165 w 1788140"/>
              <a:gd name="connsiteY1" fmla="*/ 0 h 3148820"/>
              <a:gd name="connsiteX2" fmla="*/ 1156331 w 1788140"/>
              <a:gd name="connsiteY2" fmla="*/ 0 h 3148820"/>
              <a:gd name="connsiteX3" fmla="*/ 1788140 w 1788140"/>
              <a:gd name="connsiteY3" fmla="*/ 0 h 3148820"/>
              <a:gd name="connsiteX4" fmla="*/ 1788140 w 1788140"/>
              <a:gd name="connsiteY4" fmla="*/ 587780 h 3148820"/>
              <a:gd name="connsiteX5" fmla="*/ 1788140 w 1788140"/>
              <a:gd name="connsiteY5" fmla="*/ 1175559 h 3148820"/>
              <a:gd name="connsiteX6" fmla="*/ 1788140 w 1788140"/>
              <a:gd name="connsiteY6" fmla="*/ 1637386 h 3148820"/>
              <a:gd name="connsiteX7" fmla="*/ 1788140 w 1788140"/>
              <a:gd name="connsiteY7" fmla="*/ 2130702 h 3148820"/>
              <a:gd name="connsiteX8" fmla="*/ 1788140 w 1788140"/>
              <a:gd name="connsiteY8" fmla="*/ 2655505 h 3148820"/>
              <a:gd name="connsiteX9" fmla="*/ 1788140 w 1788140"/>
              <a:gd name="connsiteY9" fmla="*/ 3148820 h 3148820"/>
              <a:gd name="connsiteX10" fmla="*/ 1227856 w 1788140"/>
              <a:gd name="connsiteY10" fmla="*/ 3148820 h 3148820"/>
              <a:gd name="connsiteX11" fmla="*/ 613928 w 1788140"/>
              <a:gd name="connsiteY11" fmla="*/ 3148820 h 3148820"/>
              <a:gd name="connsiteX12" fmla="*/ 0 w 1788140"/>
              <a:gd name="connsiteY12" fmla="*/ 3148820 h 3148820"/>
              <a:gd name="connsiteX13" fmla="*/ 0 w 1788140"/>
              <a:gd name="connsiteY13" fmla="*/ 2592528 h 3148820"/>
              <a:gd name="connsiteX14" fmla="*/ 0 w 1788140"/>
              <a:gd name="connsiteY14" fmla="*/ 2099213 h 3148820"/>
              <a:gd name="connsiteX15" fmla="*/ 0 w 1788140"/>
              <a:gd name="connsiteY15" fmla="*/ 1637386 h 3148820"/>
              <a:gd name="connsiteX16" fmla="*/ 0 w 1788140"/>
              <a:gd name="connsiteY16" fmla="*/ 1207048 h 3148820"/>
              <a:gd name="connsiteX17" fmla="*/ 0 w 1788140"/>
              <a:gd name="connsiteY17" fmla="*/ 619268 h 3148820"/>
              <a:gd name="connsiteX18" fmla="*/ 0 w 1788140"/>
              <a:gd name="connsiteY18" fmla="*/ 0 h 314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88140" h="3148820" fill="none" extrusionOk="0">
                <a:moveTo>
                  <a:pt x="0" y="0"/>
                </a:moveTo>
                <a:cubicBezTo>
                  <a:pt x="192071" y="-39150"/>
                  <a:pt x="435995" y="42026"/>
                  <a:pt x="578165" y="0"/>
                </a:cubicBezTo>
                <a:cubicBezTo>
                  <a:pt x="720336" y="-42026"/>
                  <a:pt x="1037633" y="56848"/>
                  <a:pt x="1156331" y="0"/>
                </a:cubicBezTo>
                <a:cubicBezTo>
                  <a:pt x="1275029" y="-56848"/>
                  <a:pt x="1649809" y="6013"/>
                  <a:pt x="1788140" y="0"/>
                </a:cubicBezTo>
                <a:cubicBezTo>
                  <a:pt x="1835128" y="162543"/>
                  <a:pt x="1732898" y="321307"/>
                  <a:pt x="1788140" y="587780"/>
                </a:cubicBezTo>
                <a:cubicBezTo>
                  <a:pt x="1843382" y="854253"/>
                  <a:pt x="1743364" y="1011218"/>
                  <a:pt x="1788140" y="1175559"/>
                </a:cubicBezTo>
                <a:cubicBezTo>
                  <a:pt x="1832916" y="1339900"/>
                  <a:pt x="1778500" y="1427653"/>
                  <a:pt x="1788140" y="1637386"/>
                </a:cubicBezTo>
                <a:cubicBezTo>
                  <a:pt x="1797780" y="1847119"/>
                  <a:pt x="1778377" y="1940923"/>
                  <a:pt x="1788140" y="2130702"/>
                </a:cubicBezTo>
                <a:cubicBezTo>
                  <a:pt x="1797903" y="2320481"/>
                  <a:pt x="1757578" y="2530002"/>
                  <a:pt x="1788140" y="2655505"/>
                </a:cubicBezTo>
                <a:cubicBezTo>
                  <a:pt x="1818702" y="2781008"/>
                  <a:pt x="1749010" y="2926938"/>
                  <a:pt x="1788140" y="3148820"/>
                </a:cubicBezTo>
                <a:cubicBezTo>
                  <a:pt x="1549698" y="3152618"/>
                  <a:pt x="1496974" y="3092105"/>
                  <a:pt x="1227856" y="3148820"/>
                </a:cubicBezTo>
                <a:cubicBezTo>
                  <a:pt x="958738" y="3205535"/>
                  <a:pt x="829466" y="3135057"/>
                  <a:pt x="613928" y="3148820"/>
                </a:cubicBezTo>
                <a:cubicBezTo>
                  <a:pt x="398390" y="3162583"/>
                  <a:pt x="157654" y="3148076"/>
                  <a:pt x="0" y="3148820"/>
                </a:cubicBezTo>
                <a:cubicBezTo>
                  <a:pt x="-57006" y="2911368"/>
                  <a:pt x="64906" y="2707413"/>
                  <a:pt x="0" y="2592528"/>
                </a:cubicBezTo>
                <a:cubicBezTo>
                  <a:pt x="-64906" y="2477643"/>
                  <a:pt x="49199" y="2284424"/>
                  <a:pt x="0" y="2099213"/>
                </a:cubicBezTo>
                <a:cubicBezTo>
                  <a:pt x="-49199" y="1914002"/>
                  <a:pt x="44082" y="1809165"/>
                  <a:pt x="0" y="1637386"/>
                </a:cubicBezTo>
                <a:cubicBezTo>
                  <a:pt x="-44082" y="1465607"/>
                  <a:pt x="17584" y="1411508"/>
                  <a:pt x="0" y="1207048"/>
                </a:cubicBezTo>
                <a:cubicBezTo>
                  <a:pt x="-17584" y="1002588"/>
                  <a:pt x="50556" y="858421"/>
                  <a:pt x="0" y="619268"/>
                </a:cubicBezTo>
                <a:cubicBezTo>
                  <a:pt x="-50556" y="380115"/>
                  <a:pt x="22309" y="222817"/>
                  <a:pt x="0" y="0"/>
                </a:cubicBezTo>
                <a:close/>
              </a:path>
              <a:path w="1788140" h="3148820" stroke="0" extrusionOk="0">
                <a:moveTo>
                  <a:pt x="0" y="0"/>
                </a:moveTo>
                <a:cubicBezTo>
                  <a:pt x="184857" y="-22609"/>
                  <a:pt x="303947" y="14274"/>
                  <a:pt x="542402" y="0"/>
                </a:cubicBezTo>
                <a:cubicBezTo>
                  <a:pt x="780857" y="-14274"/>
                  <a:pt x="975169" y="865"/>
                  <a:pt x="1120568" y="0"/>
                </a:cubicBezTo>
                <a:cubicBezTo>
                  <a:pt x="1265967" y="-865"/>
                  <a:pt x="1458431" y="24166"/>
                  <a:pt x="1788140" y="0"/>
                </a:cubicBezTo>
                <a:cubicBezTo>
                  <a:pt x="1849517" y="146110"/>
                  <a:pt x="1745575" y="439170"/>
                  <a:pt x="1788140" y="556292"/>
                </a:cubicBezTo>
                <a:cubicBezTo>
                  <a:pt x="1830705" y="673414"/>
                  <a:pt x="1787215" y="849470"/>
                  <a:pt x="1788140" y="1112583"/>
                </a:cubicBezTo>
                <a:cubicBezTo>
                  <a:pt x="1789065" y="1375696"/>
                  <a:pt x="1766304" y="1414634"/>
                  <a:pt x="1788140" y="1542922"/>
                </a:cubicBezTo>
                <a:cubicBezTo>
                  <a:pt x="1809976" y="1671210"/>
                  <a:pt x="1748338" y="1911674"/>
                  <a:pt x="1788140" y="2004749"/>
                </a:cubicBezTo>
                <a:cubicBezTo>
                  <a:pt x="1827942" y="2097824"/>
                  <a:pt x="1776984" y="2315727"/>
                  <a:pt x="1788140" y="2498064"/>
                </a:cubicBezTo>
                <a:cubicBezTo>
                  <a:pt x="1799296" y="2680401"/>
                  <a:pt x="1712447" y="2966314"/>
                  <a:pt x="1788140" y="3148820"/>
                </a:cubicBezTo>
                <a:cubicBezTo>
                  <a:pt x="1670615" y="3207499"/>
                  <a:pt x="1509192" y="3138914"/>
                  <a:pt x="1245738" y="3148820"/>
                </a:cubicBezTo>
                <a:cubicBezTo>
                  <a:pt x="982284" y="3158726"/>
                  <a:pt x="909914" y="3080900"/>
                  <a:pt x="667572" y="3148820"/>
                </a:cubicBezTo>
                <a:cubicBezTo>
                  <a:pt x="425230" y="3216740"/>
                  <a:pt x="174252" y="3120219"/>
                  <a:pt x="0" y="3148820"/>
                </a:cubicBezTo>
                <a:cubicBezTo>
                  <a:pt x="-16402" y="2923559"/>
                  <a:pt x="7536" y="2834485"/>
                  <a:pt x="0" y="2624017"/>
                </a:cubicBezTo>
                <a:cubicBezTo>
                  <a:pt x="-7536" y="2413549"/>
                  <a:pt x="26323" y="2393062"/>
                  <a:pt x="0" y="2162190"/>
                </a:cubicBezTo>
                <a:cubicBezTo>
                  <a:pt x="-26323" y="1931318"/>
                  <a:pt x="18607" y="1812154"/>
                  <a:pt x="0" y="1574410"/>
                </a:cubicBezTo>
                <a:cubicBezTo>
                  <a:pt x="-18607" y="1336666"/>
                  <a:pt x="30066" y="1207954"/>
                  <a:pt x="0" y="986630"/>
                </a:cubicBezTo>
                <a:cubicBezTo>
                  <a:pt x="-30066" y="765306"/>
                  <a:pt x="11922" y="671089"/>
                  <a:pt x="0" y="556292"/>
                </a:cubicBezTo>
                <a:cubicBezTo>
                  <a:pt x="-11922" y="441495"/>
                  <a:pt x="29113" y="128175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486257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4" name="Imagem 23" descr="Grupo de pessoas em pé&#10;&#10;Descrição gerada automaticamente com confiança média">
            <a:extLst>
              <a:ext uri="{FF2B5EF4-FFF2-40B4-BE49-F238E27FC236}">
                <a16:creationId xmlns:a16="http://schemas.microsoft.com/office/drawing/2014/main" id="{C8AB478B-AE5B-2EE0-75C5-DE33DE930C0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7"/>
          <a:stretch/>
        </p:blipFill>
        <p:spPr>
          <a:xfrm>
            <a:off x="5870502" y="3755360"/>
            <a:ext cx="3085662" cy="2578235"/>
          </a:xfrm>
          <a:custGeom>
            <a:avLst/>
            <a:gdLst>
              <a:gd name="connsiteX0" fmla="*/ 0 w 3085662"/>
              <a:gd name="connsiteY0" fmla="*/ 0 h 2578235"/>
              <a:gd name="connsiteX1" fmla="*/ 647989 w 3085662"/>
              <a:gd name="connsiteY1" fmla="*/ 0 h 2578235"/>
              <a:gd name="connsiteX2" fmla="*/ 1172552 w 3085662"/>
              <a:gd name="connsiteY2" fmla="*/ 0 h 2578235"/>
              <a:gd name="connsiteX3" fmla="*/ 1851397 w 3085662"/>
              <a:gd name="connsiteY3" fmla="*/ 0 h 2578235"/>
              <a:gd name="connsiteX4" fmla="*/ 2375960 w 3085662"/>
              <a:gd name="connsiteY4" fmla="*/ 0 h 2578235"/>
              <a:gd name="connsiteX5" fmla="*/ 3085662 w 3085662"/>
              <a:gd name="connsiteY5" fmla="*/ 0 h 2578235"/>
              <a:gd name="connsiteX6" fmla="*/ 3085662 w 3085662"/>
              <a:gd name="connsiteY6" fmla="*/ 592994 h 2578235"/>
              <a:gd name="connsiteX7" fmla="*/ 3085662 w 3085662"/>
              <a:gd name="connsiteY7" fmla="*/ 1211770 h 2578235"/>
              <a:gd name="connsiteX8" fmla="*/ 3085662 w 3085662"/>
              <a:gd name="connsiteY8" fmla="*/ 1778982 h 2578235"/>
              <a:gd name="connsiteX9" fmla="*/ 3085662 w 3085662"/>
              <a:gd name="connsiteY9" fmla="*/ 2578235 h 2578235"/>
              <a:gd name="connsiteX10" fmla="*/ 2406816 w 3085662"/>
              <a:gd name="connsiteY10" fmla="*/ 2578235 h 2578235"/>
              <a:gd name="connsiteX11" fmla="*/ 1789684 w 3085662"/>
              <a:gd name="connsiteY11" fmla="*/ 2578235 h 2578235"/>
              <a:gd name="connsiteX12" fmla="*/ 1203408 w 3085662"/>
              <a:gd name="connsiteY12" fmla="*/ 2578235 h 2578235"/>
              <a:gd name="connsiteX13" fmla="*/ 678846 w 3085662"/>
              <a:gd name="connsiteY13" fmla="*/ 2578235 h 2578235"/>
              <a:gd name="connsiteX14" fmla="*/ 0 w 3085662"/>
              <a:gd name="connsiteY14" fmla="*/ 2578235 h 2578235"/>
              <a:gd name="connsiteX15" fmla="*/ 0 w 3085662"/>
              <a:gd name="connsiteY15" fmla="*/ 1933676 h 2578235"/>
              <a:gd name="connsiteX16" fmla="*/ 0 w 3085662"/>
              <a:gd name="connsiteY16" fmla="*/ 1289118 h 2578235"/>
              <a:gd name="connsiteX17" fmla="*/ 0 w 3085662"/>
              <a:gd name="connsiteY17" fmla="*/ 618776 h 2578235"/>
              <a:gd name="connsiteX18" fmla="*/ 0 w 3085662"/>
              <a:gd name="connsiteY18" fmla="*/ 0 h 257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85662" h="2578235" fill="none" extrusionOk="0">
                <a:moveTo>
                  <a:pt x="0" y="0"/>
                </a:moveTo>
                <a:cubicBezTo>
                  <a:pt x="171965" y="22706"/>
                  <a:pt x="330790" y="10458"/>
                  <a:pt x="647989" y="0"/>
                </a:cubicBezTo>
                <a:cubicBezTo>
                  <a:pt x="965188" y="-10458"/>
                  <a:pt x="1050496" y="-21492"/>
                  <a:pt x="1172552" y="0"/>
                </a:cubicBezTo>
                <a:cubicBezTo>
                  <a:pt x="1294608" y="21492"/>
                  <a:pt x="1581200" y="-4796"/>
                  <a:pt x="1851397" y="0"/>
                </a:cubicBezTo>
                <a:cubicBezTo>
                  <a:pt x="2121594" y="4796"/>
                  <a:pt x="2229276" y="20105"/>
                  <a:pt x="2375960" y="0"/>
                </a:cubicBezTo>
                <a:cubicBezTo>
                  <a:pt x="2522644" y="-20105"/>
                  <a:pt x="2889952" y="-26021"/>
                  <a:pt x="3085662" y="0"/>
                </a:cubicBezTo>
                <a:cubicBezTo>
                  <a:pt x="3083303" y="277746"/>
                  <a:pt x="3077831" y="414641"/>
                  <a:pt x="3085662" y="592994"/>
                </a:cubicBezTo>
                <a:cubicBezTo>
                  <a:pt x="3093493" y="771347"/>
                  <a:pt x="3060692" y="1043589"/>
                  <a:pt x="3085662" y="1211770"/>
                </a:cubicBezTo>
                <a:cubicBezTo>
                  <a:pt x="3110632" y="1379951"/>
                  <a:pt x="3106990" y="1501358"/>
                  <a:pt x="3085662" y="1778982"/>
                </a:cubicBezTo>
                <a:cubicBezTo>
                  <a:pt x="3064334" y="2056606"/>
                  <a:pt x="3097799" y="2269246"/>
                  <a:pt x="3085662" y="2578235"/>
                </a:cubicBezTo>
                <a:cubicBezTo>
                  <a:pt x="2898201" y="2544871"/>
                  <a:pt x="2676370" y="2607393"/>
                  <a:pt x="2406816" y="2578235"/>
                </a:cubicBezTo>
                <a:cubicBezTo>
                  <a:pt x="2137262" y="2549077"/>
                  <a:pt x="2085990" y="2574926"/>
                  <a:pt x="1789684" y="2578235"/>
                </a:cubicBezTo>
                <a:cubicBezTo>
                  <a:pt x="1493378" y="2581544"/>
                  <a:pt x="1468045" y="2557978"/>
                  <a:pt x="1203408" y="2578235"/>
                </a:cubicBezTo>
                <a:cubicBezTo>
                  <a:pt x="938771" y="2598492"/>
                  <a:pt x="851535" y="2587849"/>
                  <a:pt x="678846" y="2578235"/>
                </a:cubicBezTo>
                <a:cubicBezTo>
                  <a:pt x="506157" y="2568621"/>
                  <a:pt x="179431" y="2590585"/>
                  <a:pt x="0" y="2578235"/>
                </a:cubicBezTo>
                <a:cubicBezTo>
                  <a:pt x="-14479" y="2394532"/>
                  <a:pt x="-26347" y="2187541"/>
                  <a:pt x="0" y="1933676"/>
                </a:cubicBezTo>
                <a:cubicBezTo>
                  <a:pt x="26347" y="1679811"/>
                  <a:pt x="-30148" y="1469899"/>
                  <a:pt x="0" y="1289118"/>
                </a:cubicBezTo>
                <a:cubicBezTo>
                  <a:pt x="30148" y="1108337"/>
                  <a:pt x="1692" y="886879"/>
                  <a:pt x="0" y="618776"/>
                </a:cubicBezTo>
                <a:cubicBezTo>
                  <a:pt x="-1692" y="350673"/>
                  <a:pt x="19366" y="171175"/>
                  <a:pt x="0" y="0"/>
                </a:cubicBezTo>
                <a:close/>
              </a:path>
              <a:path w="3085662" h="2578235" stroke="0" extrusionOk="0">
                <a:moveTo>
                  <a:pt x="0" y="0"/>
                </a:moveTo>
                <a:cubicBezTo>
                  <a:pt x="292685" y="13486"/>
                  <a:pt x="464301" y="3167"/>
                  <a:pt x="678846" y="0"/>
                </a:cubicBezTo>
                <a:cubicBezTo>
                  <a:pt x="893391" y="-3167"/>
                  <a:pt x="1018730" y="-24474"/>
                  <a:pt x="1357691" y="0"/>
                </a:cubicBezTo>
                <a:cubicBezTo>
                  <a:pt x="1696652" y="24474"/>
                  <a:pt x="1647686" y="10748"/>
                  <a:pt x="1882254" y="0"/>
                </a:cubicBezTo>
                <a:cubicBezTo>
                  <a:pt x="2116822" y="-10748"/>
                  <a:pt x="2385102" y="-447"/>
                  <a:pt x="2561099" y="0"/>
                </a:cubicBezTo>
                <a:cubicBezTo>
                  <a:pt x="2737097" y="447"/>
                  <a:pt x="2832960" y="16805"/>
                  <a:pt x="3085662" y="0"/>
                </a:cubicBezTo>
                <a:cubicBezTo>
                  <a:pt x="3081613" y="240098"/>
                  <a:pt x="3063941" y="359173"/>
                  <a:pt x="3085662" y="696123"/>
                </a:cubicBezTo>
                <a:cubicBezTo>
                  <a:pt x="3107383" y="1033073"/>
                  <a:pt x="3086486" y="1072281"/>
                  <a:pt x="3085662" y="1366465"/>
                </a:cubicBezTo>
                <a:cubicBezTo>
                  <a:pt x="3084838" y="1660649"/>
                  <a:pt x="3090250" y="1772223"/>
                  <a:pt x="3085662" y="1985241"/>
                </a:cubicBezTo>
                <a:cubicBezTo>
                  <a:pt x="3081074" y="2198259"/>
                  <a:pt x="3074148" y="2309564"/>
                  <a:pt x="3085662" y="2578235"/>
                </a:cubicBezTo>
                <a:cubicBezTo>
                  <a:pt x="2856821" y="2590595"/>
                  <a:pt x="2577554" y="2587654"/>
                  <a:pt x="2437673" y="2578235"/>
                </a:cubicBezTo>
                <a:cubicBezTo>
                  <a:pt x="2297792" y="2568816"/>
                  <a:pt x="2066436" y="2562828"/>
                  <a:pt x="1851397" y="2578235"/>
                </a:cubicBezTo>
                <a:cubicBezTo>
                  <a:pt x="1636358" y="2593642"/>
                  <a:pt x="1482875" y="2583887"/>
                  <a:pt x="1172552" y="2578235"/>
                </a:cubicBezTo>
                <a:cubicBezTo>
                  <a:pt x="862230" y="2572583"/>
                  <a:pt x="870439" y="2588690"/>
                  <a:pt x="586276" y="2578235"/>
                </a:cubicBezTo>
                <a:cubicBezTo>
                  <a:pt x="302113" y="2567780"/>
                  <a:pt x="289735" y="2556172"/>
                  <a:pt x="0" y="2578235"/>
                </a:cubicBezTo>
                <a:cubicBezTo>
                  <a:pt x="15485" y="2437376"/>
                  <a:pt x="3950" y="2170405"/>
                  <a:pt x="0" y="1907894"/>
                </a:cubicBezTo>
                <a:cubicBezTo>
                  <a:pt x="-3950" y="1645383"/>
                  <a:pt x="24456" y="1541687"/>
                  <a:pt x="0" y="1314900"/>
                </a:cubicBezTo>
                <a:cubicBezTo>
                  <a:pt x="-24456" y="1088113"/>
                  <a:pt x="19219" y="868783"/>
                  <a:pt x="0" y="644559"/>
                </a:cubicBezTo>
                <a:cubicBezTo>
                  <a:pt x="-19219" y="420335"/>
                  <a:pt x="12848" y="139678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4924514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6" name="Imagem 25" descr="Homem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804D406F-8B89-8BBB-2DC0-E4A02FF026D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58361">
            <a:off x="9737132" y="3390503"/>
            <a:ext cx="1646239" cy="2922382"/>
          </a:xfrm>
          <a:custGeom>
            <a:avLst/>
            <a:gdLst>
              <a:gd name="connsiteX0" fmla="*/ 0 w 1646239"/>
              <a:gd name="connsiteY0" fmla="*/ 0 h 2922382"/>
              <a:gd name="connsiteX1" fmla="*/ 499359 w 1646239"/>
              <a:gd name="connsiteY1" fmla="*/ 0 h 2922382"/>
              <a:gd name="connsiteX2" fmla="*/ 1048105 w 1646239"/>
              <a:gd name="connsiteY2" fmla="*/ 0 h 2922382"/>
              <a:gd name="connsiteX3" fmla="*/ 1646239 w 1646239"/>
              <a:gd name="connsiteY3" fmla="*/ 0 h 2922382"/>
              <a:gd name="connsiteX4" fmla="*/ 1646239 w 1646239"/>
              <a:gd name="connsiteY4" fmla="*/ 526029 h 2922382"/>
              <a:gd name="connsiteX5" fmla="*/ 1646239 w 1646239"/>
              <a:gd name="connsiteY5" fmla="*/ 1081281 h 2922382"/>
              <a:gd name="connsiteX6" fmla="*/ 1646239 w 1646239"/>
              <a:gd name="connsiteY6" fmla="*/ 1665758 h 2922382"/>
              <a:gd name="connsiteX7" fmla="*/ 1646239 w 1646239"/>
              <a:gd name="connsiteY7" fmla="*/ 2279458 h 2922382"/>
              <a:gd name="connsiteX8" fmla="*/ 1646239 w 1646239"/>
              <a:gd name="connsiteY8" fmla="*/ 2922382 h 2922382"/>
              <a:gd name="connsiteX9" fmla="*/ 1097493 w 1646239"/>
              <a:gd name="connsiteY9" fmla="*/ 2922382 h 2922382"/>
              <a:gd name="connsiteX10" fmla="*/ 598134 w 1646239"/>
              <a:gd name="connsiteY10" fmla="*/ 2922382 h 2922382"/>
              <a:gd name="connsiteX11" fmla="*/ 0 w 1646239"/>
              <a:gd name="connsiteY11" fmla="*/ 2922382 h 2922382"/>
              <a:gd name="connsiteX12" fmla="*/ 0 w 1646239"/>
              <a:gd name="connsiteY12" fmla="*/ 2396353 h 2922382"/>
              <a:gd name="connsiteX13" fmla="*/ 0 w 1646239"/>
              <a:gd name="connsiteY13" fmla="*/ 1870324 h 2922382"/>
              <a:gd name="connsiteX14" fmla="*/ 0 w 1646239"/>
              <a:gd name="connsiteY14" fmla="*/ 1285848 h 2922382"/>
              <a:gd name="connsiteX15" fmla="*/ 0 w 1646239"/>
              <a:gd name="connsiteY15" fmla="*/ 759819 h 2922382"/>
              <a:gd name="connsiteX16" fmla="*/ 0 w 1646239"/>
              <a:gd name="connsiteY16" fmla="*/ 0 h 292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46239" h="2922382" fill="none" extrusionOk="0">
                <a:moveTo>
                  <a:pt x="0" y="0"/>
                </a:moveTo>
                <a:cubicBezTo>
                  <a:pt x="186437" y="-23335"/>
                  <a:pt x="373222" y="-21765"/>
                  <a:pt x="499359" y="0"/>
                </a:cubicBezTo>
                <a:cubicBezTo>
                  <a:pt x="625496" y="21765"/>
                  <a:pt x="829521" y="-15319"/>
                  <a:pt x="1048105" y="0"/>
                </a:cubicBezTo>
                <a:cubicBezTo>
                  <a:pt x="1266689" y="15319"/>
                  <a:pt x="1522773" y="-16340"/>
                  <a:pt x="1646239" y="0"/>
                </a:cubicBezTo>
                <a:cubicBezTo>
                  <a:pt x="1656983" y="132244"/>
                  <a:pt x="1672342" y="374513"/>
                  <a:pt x="1646239" y="526029"/>
                </a:cubicBezTo>
                <a:cubicBezTo>
                  <a:pt x="1620136" y="677545"/>
                  <a:pt x="1635563" y="904557"/>
                  <a:pt x="1646239" y="1081281"/>
                </a:cubicBezTo>
                <a:cubicBezTo>
                  <a:pt x="1656915" y="1258005"/>
                  <a:pt x="1629645" y="1456094"/>
                  <a:pt x="1646239" y="1665758"/>
                </a:cubicBezTo>
                <a:cubicBezTo>
                  <a:pt x="1662833" y="1875422"/>
                  <a:pt x="1623420" y="2029390"/>
                  <a:pt x="1646239" y="2279458"/>
                </a:cubicBezTo>
                <a:cubicBezTo>
                  <a:pt x="1669058" y="2529526"/>
                  <a:pt x="1629196" y="2733256"/>
                  <a:pt x="1646239" y="2922382"/>
                </a:cubicBezTo>
                <a:cubicBezTo>
                  <a:pt x="1474446" y="2933176"/>
                  <a:pt x="1279790" y="2921372"/>
                  <a:pt x="1097493" y="2922382"/>
                </a:cubicBezTo>
                <a:cubicBezTo>
                  <a:pt x="915196" y="2923392"/>
                  <a:pt x="846943" y="2929879"/>
                  <a:pt x="598134" y="2922382"/>
                </a:cubicBezTo>
                <a:cubicBezTo>
                  <a:pt x="349325" y="2914885"/>
                  <a:pt x="179209" y="2929312"/>
                  <a:pt x="0" y="2922382"/>
                </a:cubicBezTo>
                <a:cubicBezTo>
                  <a:pt x="-2264" y="2768133"/>
                  <a:pt x="22196" y="2562071"/>
                  <a:pt x="0" y="2396353"/>
                </a:cubicBezTo>
                <a:cubicBezTo>
                  <a:pt x="-22196" y="2230635"/>
                  <a:pt x="-2725" y="1991760"/>
                  <a:pt x="0" y="1870324"/>
                </a:cubicBezTo>
                <a:cubicBezTo>
                  <a:pt x="2725" y="1748888"/>
                  <a:pt x="16678" y="1461625"/>
                  <a:pt x="0" y="1285848"/>
                </a:cubicBezTo>
                <a:cubicBezTo>
                  <a:pt x="-16678" y="1110071"/>
                  <a:pt x="18280" y="884287"/>
                  <a:pt x="0" y="759819"/>
                </a:cubicBezTo>
                <a:cubicBezTo>
                  <a:pt x="-18280" y="635351"/>
                  <a:pt x="22512" y="368821"/>
                  <a:pt x="0" y="0"/>
                </a:cubicBezTo>
                <a:close/>
              </a:path>
              <a:path w="1646239" h="2922382" stroke="0" extrusionOk="0">
                <a:moveTo>
                  <a:pt x="0" y="0"/>
                </a:moveTo>
                <a:cubicBezTo>
                  <a:pt x="233850" y="-22276"/>
                  <a:pt x="434050" y="-11210"/>
                  <a:pt x="548746" y="0"/>
                </a:cubicBezTo>
                <a:cubicBezTo>
                  <a:pt x="663442" y="11210"/>
                  <a:pt x="951102" y="1459"/>
                  <a:pt x="1081030" y="0"/>
                </a:cubicBezTo>
                <a:cubicBezTo>
                  <a:pt x="1210958" y="-1459"/>
                  <a:pt x="1436242" y="-15946"/>
                  <a:pt x="1646239" y="0"/>
                </a:cubicBezTo>
                <a:cubicBezTo>
                  <a:pt x="1630782" y="229382"/>
                  <a:pt x="1632631" y="406844"/>
                  <a:pt x="1646239" y="555253"/>
                </a:cubicBezTo>
                <a:cubicBezTo>
                  <a:pt x="1659847" y="703662"/>
                  <a:pt x="1669439" y="891800"/>
                  <a:pt x="1646239" y="1081281"/>
                </a:cubicBezTo>
                <a:cubicBezTo>
                  <a:pt x="1623039" y="1270762"/>
                  <a:pt x="1655847" y="1458197"/>
                  <a:pt x="1646239" y="1578086"/>
                </a:cubicBezTo>
                <a:cubicBezTo>
                  <a:pt x="1636631" y="1697976"/>
                  <a:pt x="1640445" y="1900592"/>
                  <a:pt x="1646239" y="2074891"/>
                </a:cubicBezTo>
                <a:cubicBezTo>
                  <a:pt x="1652033" y="2249191"/>
                  <a:pt x="1659378" y="2625841"/>
                  <a:pt x="1646239" y="2922382"/>
                </a:cubicBezTo>
                <a:cubicBezTo>
                  <a:pt x="1388971" y="2932835"/>
                  <a:pt x="1252229" y="2937073"/>
                  <a:pt x="1081030" y="2922382"/>
                </a:cubicBezTo>
                <a:cubicBezTo>
                  <a:pt x="909831" y="2907691"/>
                  <a:pt x="748187" y="2934475"/>
                  <a:pt x="565209" y="2922382"/>
                </a:cubicBezTo>
                <a:cubicBezTo>
                  <a:pt x="382231" y="2910289"/>
                  <a:pt x="277250" y="2915849"/>
                  <a:pt x="0" y="2922382"/>
                </a:cubicBezTo>
                <a:cubicBezTo>
                  <a:pt x="2705" y="2658130"/>
                  <a:pt x="16027" y="2588578"/>
                  <a:pt x="0" y="2367129"/>
                </a:cubicBezTo>
                <a:cubicBezTo>
                  <a:pt x="-16027" y="2145680"/>
                  <a:pt x="17502" y="2034572"/>
                  <a:pt x="0" y="1811877"/>
                </a:cubicBezTo>
                <a:cubicBezTo>
                  <a:pt x="-17502" y="1589182"/>
                  <a:pt x="9848" y="1498975"/>
                  <a:pt x="0" y="1256624"/>
                </a:cubicBezTo>
                <a:cubicBezTo>
                  <a:pt x="-9848" y="1014273"/>
                  <a:pt x="-28214" y="837818"/>
                  <a:pt x="0" y="642924"/>
                </a:cubicBezTo>
                <a:cubicBezTo>
                  <a:pt x="28214" y="448030"/>
                  <a:pt x="2996" y="152148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1416341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9777581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br>
              <a:rPr lang="pt-BR" sz="1400" dirty="0"/>
            </a:br>
            <a:endParaRPr lang="pt-BR" sz="1400" dirty="0"/>
          </a:p>
        </p:txBody>
      </p:sp>
      <p:pic>
        <p:nvPicPr>
          <p:cNvPr id="11" name="Imagem 10" descr="Homem de terno e gravata na grama&#10;&#10;Descrição gerada automaticamente">
            <a:extLst>
              <a:ext uri="{FF2B5EF4-FFF2-40B4-BE49-F238E27FC236}">
                <a16:creationId xmlns:a16="http://schemas.microsoft.com/office/drawing/2014/main" id="{167729A4-43C5-1D3C-8B22-E1F789C8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7" y="0"/>
            <a:ext cx="3341638" cy="4446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74D7B83-79EE-123F-9FEC-4619A1582FDC}"/>
              </a:ext>
            </a:extLst>
          </p:cNvPr>
          <p:cNvSpPr txBox="1"/>
          <p:nvPr/>
        </p:nvSpPr>
        <p:spPr>
          <a:xfrm>
            <a:off x="6872147" y="2277374"/>
            <a:ext cx="4615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5C4C1D-30A7-50D2-50F5-49485F1F3E8E}"/>
              </a:ext>
            </a:extLst>
          </p:cNvPr>
          <p:cNvSpPr txBox="1"/>
          <p:nvPr/>
        </p:nvSpPr>
        <p:spPr>
          <a:xfrm>
            <a:off x="0" y="5097158"/>
            <a:ext cx="39595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9101D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João Henrique Moreira Ferreira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09101D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9101D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19 anos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09101D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9101D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Cursando 3°semestre em analise desenvolvimento de sistema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09101D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09101D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09101D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09101D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09101D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Imagem 4" descr="Menino de camisa laranja na calçada&#10;&#10;Descrição gerada automaticamente com confiança média">
            <a:extLst>
              <a:ext uri="{FF2B5EF4-FFF2-40B4-BE49-F238E27FC236}">
                <a16:creationId xmlns:a16="http://schemas.microsoft.com/office/drawing/2014/main" id="{FB52BEDA-D2C0-4D49-1FCE-318B1ED96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086" y="8848"/>
            <a:ext cx="2406770" cy="3209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 descr="Homem ao lado de uma ponte&#10;&#10;Descrição gerada automaticamente com confiança média">
            <a:extLst>
              <a:ext uri="{FF2B5EF4-FFF2-40B4-BE49-F238E27FC236}">
                <a16:creationId xmlns:a16="http://schemas.microsoft.com/office/drawing/2014/main" id="{7200E4C6-695E-3F01-CDA7-DA16C0382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078" y="3516847"/>
            <a:ext cx="2498786" cy="299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 descr="Homem ao lado de um estádio">
            <a:extLst>
              <a:ext uri="{FF2B5EF4-FFF2-40B4-BE49-F238E27FC236}">
                <a16:creationId xmlns:a16="http://schemas.microsoft.com/office/drawing/2014/main" id="{9D78EE04-D770-0E9F-ED73-EC4F96FE9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470" y="8848"/>
            <a:ext cx="2406770" cy="299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m 12" descr="Uma imagem contendo ao ar livre, grama, pequeno, campo">
            <a:extLst>
              <a:ext uri="{FF2B5EF4-FFF2-40B4-BE49-F238E27FC236}">
                <a16:creationId xmlns:a16="http://schemas.microsoft.com/office/drawing/2014/main" id="{1C5B5341-21A9-2002-402F-EBA484A7B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922493" y="3799599"/>
            <a:ext cx="3209027" cy="2539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74000">
              <a:srgbClr val="606A6E"/>
            </a:gs>
            <a:gs pos="93000">
              <a:srgbClr val="606A6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6" t="17606" r="22010" b="27036"/>
          <a:stretch/>
        </p:blipFill>
        <p:spPr>
          <a:xfrm>
            <a:off x="0" y="0"/>
            <a:ext cx="2888342" cy="6858000"/>
          </a:xfrm>
          <a:prstGeom prst="flowChartDelay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8" r="16036"/>
          <a:stretch/>
        </p:blipFill>
        <p:spPr>
          <a:xfrm>
            <a:off x="5861158" y="1071922"/>
            <a:ext cx="2601310" cy="4922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83" y="3778288"/>
            <a:ext cx="2864843" cy="2790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6" b="25977"/>
          <a:stretch/>
        </p:blipFill>
        <p:spPr>
          <a:xfrm>
            <a:off x="2787880" y="516012"/>
            <a:ext cx="2820277" cy="2974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394" y="3778288"/>
            <a:ext cx="2847029" cy="2790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2" b="26437"/>
          <a:stretch/>
        </p:blipFill>
        <p:spPr>
          <a:xfrm>
            <a:off x="8656639" y="516012"/>
            <a:ext cx="2964687" cy="3016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ixaDeTexto 3"/>
          <p:cNvSpPr txBox="1"/>
          <p:nvPr/>
        </p:nvSpPr>
        <p:spPr>
          <a:xfrm>
            <a:off x="5735413" y="191693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Heloysa Fidelis</a:t>
            </a:r>
          </a:p>
        </p:txBody>
      </p:sp>
    </p:spTree>
    <p:extLst>
      <p:ext uri="{BB962C8B-B14F-4D97-AF65-F5344CB8AC3E}">
        <p14:creationId xmlns:p14="http://schemas.microsoft.com/office/powerpoint/2010/main" val="198103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1B831F-AC09-5507-D9DE-AC5D6C3391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59"/>
          <a:stretch/>
        </p:blipFill>
        <p:spPr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6" name="Imagem 15" descr="Pessoas com instrumentos musicais e microfones&#10;&#10;Descrição gerada automaticamente">
            <a:extLst>
              <a:ext uri="{FF2B5EF4-FFF2-40B4-BE49-F238E27FC236}">
                <a16:creationId xmlns:a16="http://schemas.microsoft.com/office/drawing/2014/main" id="{82FED3D0-73AE-48D6-0ACD-9945339C4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r="28552"/>
          <a:stretch/>
        </p:blipFill>
        <p:spPr>
          <a:xfrm>
            <a:off x="7794866" y="3456432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18" name="Imagem 17" descr="Homem sentado em banco de madeira&#10;&#10;Descrição gerada automaticamente com confiança média">
            <a:extLst>
              <a:ext uri="{FF2B5EF4-FFF2-40B4-BE49-F238E27FC236}">
                <a16:creationId xmlns:a16="http://schemas.microsoft.com/office/drawing/2014/main" id="{D9458F16-A660-E22F-78FF-E7AC0CE375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r="2" b="2"/>
          <a:stretch/>
        </p:blipFill>
        <p:spPr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044" name="Freeform: Shape 1043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6" name="Freeform: Shape 1045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20E8D8-CD87-EF91-83B4-AA92EEB64D20}"/>
              </a:ext>
            </a:extLst>
          </p:cNvPr>
          <p:cNvSpPr txBox="1"/>
          <p:nvPr/>
        </p:nvSpPr>
        <p:spPr>
          <a:xfrm>
            <a:off x="438912" y="1508760"/>
            <a:ext cx="3429000" cy="2898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Gustavo Campos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Técnico de Suporte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BF1DB7-2B49-120B-8B45-DF894DC7B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8" b="2498"/>
          <a:stretch/>
        </p:blipFill>
        <p:spPr bwMode="auto"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62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DE093-37F2-1BD0-5608-FAA48E445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2" y="159190"/>
            <a:ext cx="5340096" cy="768791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rgbClr val="FF0000"/>
                </a:solidFill>
                <a:latin typeface="Amasis MT Pro Black"/>
              </a:rPr>
              <a:t>GYM-CENTER</a:t>
            </a:r>
            <a:endParaRPr lang="pt-BR" sz="4800" dirty="0">
              <a:solidFill>
                <a:srgbClr val="FF0000"/>
              </a:solidFill>
              <a:latin typeface="Segoe UI Semibold (Títulos)"/>
            </a:endParaRPr>
          </a:p>
        </p:txBody>
      </p:sp>
      <p:pic>
        <p:nvPicPr>
          <p:cNvPr id="12" name="Imagem 16" descr="Ícone&#10;&#10;Descrição gerada automaticamente">
            <a:extLst>
              <a:ext uri="{FF2B5EF4-FFF2-40B4-BE49-F238E27FC236}">
                <a16:creationId xmlns:a16="http://schemas.microsoft.com/office/drawing/2014/main" id="{92D2CA9C-B5D8-8925-0F02-256816AF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943" y="6015340"/>
            <a:ext cx="609600" cy="609600"/>
          </a:xfrm>
          <a:prstGeom prst="rect">
            <a:avLst/>
          </a:prstGeom>
        </p:spPr>
      </p:pic>
      <p:pic>
        <p:nvPicPr>
          <p:cNvPr id="4" name="Imagem 6">
            <a:extLst>
              <a:ext uri="{FF2B5EF4-FFF2-40B4-BE49-F238E27FC236}">
                <a16:creationId xmlns:a16="http://schemas.microsoft.com/office/drawing/2014/main" id="{98870C96-6FBF-1801-F39B-EAAA2820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1" y="-62099"/>
            <a:ext cx="1049585" cy="83088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0D2E4C-6D25-A680-04CC-2214B9A31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8" t="1021" r="16801" b="-1"/>
          <a:stretch/>
        </p:blipFill>
        <p:spPr bwMode="auto">
          <a:xfrm rot="21350607">
            <a:off x="564124" y="1262313"/>
            <a:ext cx="3873314" cy="31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F93E24-48F2-F844-3198-5A92FB2DA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9" r="20471"/>
          <a:stretch/>
        </p:blipFill>
        <p:spPr bwMode="auto">
          <a:xfrm rot="275395">
            <a:off x="7666149" y="1278212"/>
            <a:ext cx="3939719" cy="343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0323AB-B87D-586F-23A4-E071C04A4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472" y="3337175"/>
            <a:ext cx="4585055" cy="30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4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DE093-37F2-1BD0-5608-FAA48E445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2" y="159190"/>
            <a:ext cx="5340096" cy="768791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rgbClr val="FF0000"/>
                </a:solidFill>
                <a:latin typeface="Amasis MT Pro Black"/>
              </a:rPr>
              <a:t>GYM-CENTER</a:t>
            </a:r>
            <a:endParaRPr lang="pt-BR" sz="4800" dirty="0">
              <a:solidFill>
                <a:srgbClr val="FF0000"/>
              </a:solidFill>
              <a:latin typeface="Segoe UI Semibold (Títulos)"/>
            </a:endParaRPr>
          </a:p>
        </p:txBody>
      </p:sp>
      <p:pic>
        <p:nvPicPr>
          <p:cNvPr id="12" name="Imagem 16" descr="Ícone&#10;&#10;Descrição gerada automaticamente">
            <a:extLst>
              <a:ext uri="{FF2B5EF4-FFF2-40B4-BE49-F238E27FC236}">
                <a16:creationId xmlns:a16="http://schemas.microsoft.com/office/drawing/2014/main" id="{92D2CA9C-B5D8-8925-0F02-256816AF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943" y="6015340"/>
            <a:ext cx="609600" cy="609600"/>
          </a:xfrm>
          <a:prstGeom prst="rect">
            <a:avLst/>
          </a:prstGeom>
        </p:spPr>
      </p:pic>
      <p:pic>
        <p:nvPicPr>
          <p:cNvPr id="3" name="Gráfico 6" descr="Lâmpada e engrenagem estrutura de tópicos">
            <a:extLst>
              <a:ext uri="{FF2B5EF4-FFF2-40B4-BE49-F238E27FC236}">
                <a16:creationId xmlns:a16="http://schemas.microsoft.com/office/drawing/2014/main" id="{5499A318-C390-BB82-0167-9FE1ED07E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4008" y="1470772"/>
            <a:ext cx="4443984" cy="4443984"/>
          </a:xfrm>
          <a:prstGeom prst="rect">
            <a:avLst/>
          </a:prstGeom>
          <a:effectLst>
            <a:glow rad="596900">
              <a:srgbClr val="FFC000">
                <a:alpha val="37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4" name="Imagem 6">
            <a:extLst>
              <a:ext uri="{FF2B5EF4-FFF2-40B4-BE49-F238E27FC236}">
                <a16:creationId xmlns:a16="http://schemas.microsoft.com/office/drawing/2014/main" id="{98870C96-6FBF-1801-F39B-EAAA2820B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41" y="-62099"/>
            <a:ext cx="1049585" cy="8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6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DE093-37F2-1BD0-5608-FAA48E445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2" y="159190"/>
            <a:ext cx="5340096" cy="768791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rgbClr val="FF0000"/>
                </a:solidFill>
                <a:latin typeface="Amasis MT Pro Black"/>
              </a:rPr>
              <a:t>GYM-CENTER</a:t>
            </a:r>
            <a:endParaRPr lang="pt-BR" sz="4800" dirty="0">
              <a:solidFill>
                <a:srgbClr val="FF0000"/>
              </a:solidFill>
              <a:latin typeface="Segoe UI Semibold (Títulos)"/>
            </a:endParaRPr>
          </a:p>
        </p:txBody>
      </p:sp>
      <p:pic>
        <p:nvPicPr>
          <p:cNvPr id="12" name="Imagem 16" descr="Ícone&#10;&#10;Descrição gerada automaticamente">
            <a:extLst>
              <a:ext uri="{FF2B5EF4-FFF2-40B4-BE49-F238E27FC236}">
                <a16:creationId xmlns:a16="http://schemas.microsoft.com/office/drawing/2014/main" id="{92D2CA9C-B5D8-8925-0F02-256816AF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943" y="6015340"/>
            <a:ext cx="609600" cy="609600"/>
          </a:xfrm>
          <a:prstGeom prst="rect">
            <a:avLst/>
          </a:prstGeom>
        </p:spPr>
      </p:pic>
      <p:pic>
        <p:nvPicPr>
          <p:cNvPr id="4" name="Imagem 6">
            <a:extLst>
              <a:ext uri="{FF2B5EF4-FFF2-40B4-BE49-F238E27FC236}">
                <a16:creationId xmlns:a16="http://schemas.microsoft.com/office/drawing/2014/main" id="{98870C96-6FBF-1801-F39B-EAAA2820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1" y="-62099"/>
            <a:ext cx="1049585" cy="8308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2D2559B-297B-59D3-60C6-4716998EE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5"/>
          <a:stretch/>
        </p:blipFill>
        <p:spPr>
          <a:xfrm>
            <a:off x="786384" y="909969"/>
            <a:ext cx="5215940" cy="26196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AF9DC42-9E97-B2CA-1E31-1337088B6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7" t="687" r="1303" b="1810"/>
          <a:stretch/>
        </p:blipFill>
        <p:spPr>
          <a:xfrm>
            <a:off x="6406116" y="927981"/>
            <a:ext cx="5177099" cy="255418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3221EFF-0C23-DB92-15AA-975A6BFD75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4" r="1742" b="3425"/>
          <a:stretch/>
        </p:blipFill>
        <p:spPr>
          <a:xfrm>
            <a:off x="786383" y="3576127"/>
            <a:ext cx="5215940" cy="261380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A59383-964B-5084-4874-D8B7B8851D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62" r="8341"/>
          <a:stretch/>
        </p:blipFill>
        <p:spPr>
          <a:xfrm>
            <a:off x="7607808" y="3619056"/>
            <a:ext cx="2971800" cy="27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8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DE093-37F2-1BD0-5608-FAA48E445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2" y="159190"/>
            <a:ext cx="5340096" cy="768791"/>
          </a:xfrm>
        </p:spPr>
        <p:txBody>
          <a:bodyPr>
            <a:normAutofit/>
          </a:bodyPr>
          <a:lstStyle/>
          <a:p>
            <a:r>
              <a:rPr lang="pt-BR" sz="4800" b="1" dirty="0">
                <a:solidFill>
                  <a:srgbClr val="FF0000"/>
                </a:solidFill>
                <a:latin typeface="Amasis MT Pro Black"/>
              </a:rPr>
              <a:t>GYM-CENTER</a:t>
            </a:r>
            <a:endParaRPr lang="pt-BR" sz="4800" dirty="0">
              <a:solidFill>
                <a:srgbClr val="FF0000"/>
              </a:solidFill>
              <a:latin typeface="Segoe UI Semibold (Títulos)"/>
            </a:endParaRPr>
          </a:p>
        </p:txBody>
      </p:sp>
      <p:pic>
        <p:nvPicPr>
          <p:cNvPr id="12" name="Imagem 16" descr="Ícone&#10;&#10;Descrição gerada automaticamente">
            <a:extLst>
              <a:ext uri="{FF2B5EF4-FFF2-40B4-BE49-F238E27FC236}">
                <a16:creationId xmlns:a16="http://schemas.microsoft.com/office/drawing/2014/main" id="{92D2CA9C-B5D8-8925-0F02-256816AF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943" y="6015340"/>
            <a:ext cx="609600" cy="609600"/>
          </a:xfrm>
          <a:prstGeom prst="rect">
            <a:avLst/>
          </a:prstGeom>
        </p:spPr>
      </p:pic>
      <p:pic>
        <p:nvPicPr>
          <p:cNvPr id="4" name="Imagem 6">
            <a:extLst>
              <a:ext uri="{FF2B5EF4-FFF2-40B4-BE49-F238E27FC236}">
                <a16:creationId xmlns:a16="http://schemas.microsoft.com/office/drawing/2014/main" id="{98870C96-6FBF-1801-F39B-EAAA2820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1" y="-62099"/>
            <a:ext cx="1049585" cy="83088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B68838-96B2-5499-0A66-0C3C251C9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93" y="1993018"/>
            <a:ext cx="4562270" cy="341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6930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cBoas-vindas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66_TF22790323_Win32" id="{89BDEA49-9067-4790-88C8-FC5CEA03C383}" vid="{A27EEAC7-1A55-41A3-AAC9-72B11E36519D}"/>
    </a:ext>
  </a:extLst>
</a:theme>
</file>

<file path=ppt/theme/theme3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</Words>
  <Application>Microsoft Office PowerPoint</Application>
  <PresentationFormat>Widescreen</PresentationFormat>
  <Paragraphs>24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Amasis MT Pro Black</vt:lpstr>
      <vt:lpstr>Arial</vt:lpstr>
      <vt:lpstr>Avenir Next LT Pro</vt:lpstr>
      <vt:lpstr>Calibri</vt:lpstr>
      <vt:lpstr>Calibri Light</vt:lpstr>
      <vt:lpstr>Courier New</vt:lpstr>
      <vt:lpstr>Posterama</vt:lpstr>
      <vt:lpstr>Segoe UI</vt:lpstr>
      <vt:lpstr>Segoe UI Semibold (Títulos)</vt:lpstr>
      <vt:lpstr>Tema do Office</vt:lpstr>
      <vt:lpstr>DocBoas-vindas</vt:lpstr>
      <vt:lpstr>1_Tema do Office</vt:lpstr>
      <vt:lpstr>GYM-CENTER</vt:lpstr>
      <vt:lpstr>PowerPoint Presentation</vt:lpstr>
      <vt:lpstr> </vt:lpstr>
      <vt:lpstr>PowerPoint Presentation</vt:lpstr>
      <vt:lpstr>PowerPoint Presentation</vt:lpstr>
      <vt:lpstr>GYM-CENTER</vt:lpstr>
      <vt:lpstr>GYM-CENTER</vt:lpstr>
      <vt:lpstr>GYM-CENTER</vt:lpstr>
      <vt:lpstr>GYM-CENTER</vt:lpstr>
      <vt:lpstr>GYM-CENTER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GYM-CENTER</dc:title>
  <dc:creator>Carlos Lopes</dc:creator>
  <cp:lastModifiedBy>carlos Lopes</cp:lastModifiedBy>
  <cp:revision>7</cp:revision>
  <dcterms:created xsi:type="dcterms:W3CDTF">2023-04-24T21:48:24Z</dcterms:created>
  <dcterms:modified xsi:type="dcterms:W3CDTF">2023-06-26T22:41:04Z</dcterms:modified>
</cp:coreProperties>
</file>